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x="18288000" cy="10287000"/>
  <p:notesSz cx="6858000" cy="9144000"/>
  <p:embeddedFontLst>
    <p:embeddedFont>
      <p:font typeface="Poppins Bold" charset="1" panose="00000800000000000000"/>
      <p:regular r:id="rId19"/>
    </p:embeddedFont>
    <p:embeddedFont>
      <p:font typeface="Montserrat Classic" charset="1" panose="00000500000000000000"/>
      <p:regular r:id="rId20"/>
    </p:embeddedFont>
    <p:embeddedFont>
      <p:font typeface="Montserrat Classic Bold" charset="1" panose="00000800000000000000"/>
      <p:regular r:id="rId21"/>
    </p:embeddedFont>
    <p:embeddedFont>
      <p:font typeface="Poppins" charset="1" panose="00000500000000000000"/>
      <p:regular r:id="rId22"/>
    </p:embeddedFont>
    <p:embeddedFont>
      <p:font typeface="Arimo" charset="1" panose="020B0604020202020204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jpe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Relationship Id="rId3" Target="../media/image15.svg" Type="http://schemas.openxmlformats.org/officeDocument/2006/relationships/image"/><Relationship Id="rId4" Target="../media/image16.png" Type="http://schemas.openxmlformats.org/officeDocument/2006/relationships/image"/><Relationship Id="rId5" Target="../media/image17.svg" Type="http://schemas.openxmlformats.org/officeDocument/2006/relationships/image"/><Relationship Id="rId6" Target="../media/image18.png" Type="http://schemas.openxmlformats.org/officeDocument/2006/relationships/image"/><Relationship Id="rId7" Target="../media/image19.svg" Type="http://schemas.openxmlformats.org/officeDocument/2006/relationships/image"/><Relationship Id="rId8" Target="../media/image7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png" Type="http://schemas.openxmlformats.org/officeDocument/2006/relationships/image"/><Relationship Id="rId3" Target="../media/image21.svg" Type="http://schemas.openxmlformats.org/officeDocument/2006/relationships/image"/><Relationship Id="rId4" Target="../media/image16.png" Type="http://schemas.openxmlformats.org/officeDocument/2006/relationships/image"/><Relationship Id="rId5" Target="../media/image17.svg" Type="http://schemas.openxmlformats.org/officeDocument/2006/relationships/image"/><Relationship Id="rId6" Target="../media/image18.png" Type="http://schemas.openxmlformats.org/officeDocument/2006/relationships/image"/><Relationship Id="rId7" Target="../media/image19.sv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jpe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Relationship Id="rId5" Target="../media/image7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1.svg" Type="http://schemas.openxmlformats.org/officeDocument/2006/relationships/image"/><Relationship Id="rId11" Target="../media/image7.png" Type="http://schemas.openxmlformats.org/officeDocument/2006/relationships/image"/><Relationship Id="rId2" Target="../media/image23.png" Type="http://schemas.openxmlformats.org/officeDocument/2006/relationships/image"/><Relationship Id="rId3" Target="../media/image24.png" Type="http://schemas.openxmlformats.org/officeDocument/2006/relationships/image"/><Relationship Id="rId4" Target="../media/image25.svg" Type="http://schemas.openxmlformats.org/officeDocument/2006/relationships/image"/><Relationship Id="rId5" Target="../media/image26.png" Type="http://schemas.openxmlformats.org/officeDocument/2006/relationships/image"/><Relationship Id="rId6" Target="../media/image27.svg" Type="http://schemas.openxmlformats.org/officeDocument/2006/relationships/image"/><Relationship Id="rId7" Target="../media/image28.png" Type="http://schemas.openxmlformats.org/officeDocument/2006/relationships/image"/><Relationship Id="rId8" Target="../media/image29.svg" Type="http://schemas.openxmlformats.org/officeDocument/2006/relationships/image"/><Relationship Id="rId9" Target="../media/image30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jpe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jpe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jpe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883360" y="0"/>
            <a:ext cx="4626935" cy="10287000"/>
          </a:xfrm>
          <a:custGeom>
            <a:avLst/>
            <a:gdLst/>
            <a:ahLst/>
            <a:cxnLst/>
            <a:rect r="r" b="b" t="t" l="l"/>
            <a:pathLst>
              <a:path h="10287000" w="4626935">
                <a:moveTo>
                  <a:pt x="0" y="0"/>
                </a:moveTo>
                <a:lnTo>
                  <a:pt x="4626934" y="0"/>
                </a:lnTo>
                <a:lnTo>
                  <a:pt x="462693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3000"/>
            </a:blip>
            <a:stretch>
              <a:fillRect l="-7108" t="-15028" r="-7108" b="-1502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118411" y="-174069"/>
            <a:ext cx="7234624" cy="10635137"/>
            <a:chOff x="0" y="0"/>
            <a:chExt cx="9646165" cy="14180183"/>
          </a:xfrm>
        </p:grpSpPr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3"/>
            <a:srcRect l="25765" t="0" r="25765" b="0"/>
            <a:stretch>
              <a:fillRect/>
            </a:stretch>
          </p:blipFill>
          <p:spPr>
            <a:xfrm flipH="false" flipV="false">
              <a:off x="0" y="0"/>
              <a:ext cx="9646165" cy="14180183"/>
            </a:xfrm>
            <a:prstGeom prst="rect">
              <a:avLst/>
            </a:prstGeom>
          </p:spPr>
        </p:pic>
      </p:grpSp>
      <p:sp>
        <p:nvSpPr>
          <p:cNvPr name="Freeform 5" id="5"/>
          <p:cNvSpPr/>
          <p:nvPr/>
        </p:nvSpPr>
        <p:spPr>
          <a:xfrm flipH="false" flipV="false" rot="0">
            <a:off x="8429763" y="1206441"/>
            <a:ext cx="1709091" cy="173182"/>
          </a:xfrm>
          <a:custGeom>
            <a:avLst/>
            <a:gdLst/>
            <a:ahLst/>
            <a:cxnLst/>
            <a:rect r="r" b="b" t="t" l="l"/>
            <a:pathLst>
              <a:path h="173182" w="1709091">
                <a:moveTo>
                  <a:pt x="0" y="0"/>
                </a:moveTo>
                <a:lnTo>
                  <a:pt x="1709091" y="0"/>
                </a:lnTo>
                <a:lnTo>
                  <a:pt x="1709091" y="173182"/>
                </a:lnTo>
                <a:lnTo>
                  <a:pt x="0" y="1731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-1319212" r="-3446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4653777" y="9258300"/>
            <a:ext cx="3086100" cy="3086100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CC8AE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32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7599246" y="-2431589"/>
            <a:ext cx="3086100" cy="3086100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CC8AE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32"/>
                </a:lnSpc>
              </a:pP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0">
            <a:off x="16566915" y="8468404"/>
            <a:ext cx="692385" cy="789896"/>
          </a:xfrm>
          <a:custGeom>
            <a:avLst/>
            <a:gdLst/>
            <a:ahLst/>
            <a:cxnLst/>
            <a:rect r="r" b="b" t="t" l="l"/>
            <a:pathLst>
              <a:path h="789896" w="692385">
                <a:moveTo>
                  <a:pt x="0" y="0"/>
                </a:moveTo>
                <a:lnTo>
                  <a:pt x="692385" y="0"/>
                </a:lnTo>
                <a:lnTo>
                  <a:pt x="692385" y="789896"/>
                </a:lnTo>
                <a:lnTo>
                  <a:pt x="0" y="7898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84076" t="-72569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8315463" y="8791627"/>
            <a:ext cx="8251452" cy="5664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 spc="70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www.brainsconsulting.ro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8315463" y="2158742"/>
            <a:ext cx="7022309" cy="8801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139"/>
              </a:lnSpc>
              <a:spcBef>
                <a:spcPct val="0"/>
              </a:spcBef>
            </a:pPr>
            <a:r>
              <a:rPr lang="en-US" sz="510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The First choice in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8315463" y="3222404"/>
            <a:ext cx="9146855" cy="33921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579"/>
              </a:lnSpc>
              <a:spcBef>
                <a:spcPct val="0"/>
              </a:spcBef>
            </a:pPr>
            <a:r>
              <a:rPr lang="en-US" sz="9699" spc="349">
                <a:solidFill>
                  <a:srgbClr val="1CC8AE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Medical Recruitment</a:t>
            </a:r>
          </a:p>
        </p:txBody>
      </p:sp>
      <p:sp>
        <p:nvSpPr>
          <p:cNvPr name="Freeform 16" id="16"/>
          <p:cNvSpPr/>
          <p:nvPr/>
        </p:nvSpPr>
        <p:spPr>
          <a:xfrm flipH="false" flipV="false" rot="0">
            <a:off x="13673088" y="441253"/>
            <a:ext cx="2311257" cy="938370"/>
          </a:xfrm>
          <a:custGeom>
            <a:avLst/>
            <a:gdLst/>
            <a:ahLst/>
            <a:cxnLst/>
            <a:rect r="r" b="b" t="t" l="l"/>
            <a:pathLst>
              <a:path h="938370" w="2311257">
                <a:moveTo>
                  <a:pt x="0" y="0"/>
                </a:moveTo>
                <a:lnTo>
                  <a:pt x="2311256" y="0"/>
                </a:lnTo>
                <a:lnTo>
                  <a:pt x="2311256" y="938370"/>
                </a:lnTo>
                <a:lnTo>
                  <a:pt x="0" y="93837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8510294" y="6881275"/>
            <a:ext cx="7022309" cy="8801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139"/>
              </a:lnSpc>
              <a:spcBef>
                <a:spcPct val="0"/>
              </a:spcBef>
            </a:pPr>
            <a:r>
              <a:rPr lang="en-US" sz="510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across Europe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340181" y="9569695"/>
            <a:ext cx="1368881" cy="972245"/>
            <a:chOff x="0" y="0"/>
            <a:chExt cx="360528" cy="25606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60528" cy="256065"/>
            </a:xfrm>
            <a:custGeom>
              <a:avLst/>
              <a:gdLst/>
              <a:ahLst/>
              <a:cxnLst/>
              <a:rect r="r" b="b" t="t" l="l"/>
              <a:pathLst>
                <a:path h="256065" w="360528">
                  <a:moveTo>
                    <a:pt x="0" y="0"/>
                  </a:moveTo>
                  <a:lnTo>
                    <a:pt x="360528" y="0"/>
                  </a:lnTo>
                  <a:lnTo>
                    <a:pt x="360528" y="256065"/>
                  </a:lnTo>
                  <a:lnTo>
                    <a:pt x="0" y="256065"/>
                  </a:lnTo>
                  <a:close/>
                </a:path>
              </a:pathLst>
            </a:custGeom>
            <a:solidFill>
              <a:srgbClr val="1CC8AE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76200"/>
              <a:ext cx="360528" cy="33226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32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5324453" y="-641820"/>
            <a:ext cx="2677882" cy="1124888"/>
            <a:chOff x="0" y="0"/>
            <a:chExt cx="705286" cy="29626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705286" cy="296267"/>
            </a:xfrm>
            <a:custGeom>
              <a:avLst/>
              <a:gdLst/>
              <a:ahLst/>
              <a:cxnLst/>
              <a:rect r="r" b="b" t="t" l="l"/>
              <a:pathLst>
                <a:path h="296267" w="705286">
                  <a:moveTo>
                    <a:pt x="0" y="0"/>
                  </a:moveTo>
                  <a:lnTo>
                    <a:pt x="705286" y="0"/>
                  </a:lnTo>
                  <a:lnTo>
                    <a:pt x="705286" y="296267"/>
                  </a:lnTo>
                  <a:lnTo>
                    <a:pt x="0" y="296267"/>
                  </a:lnTo>
                  <a:close/>
                </a:path>
              </a:pathLst>
            </a:custGeom>
            <a:solidFill>
              <a:srgbClr val="1CC8AE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76200"/>
              <a:ext cx="705286" cy="3724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32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7387724" y="327251"/>
            <a:ext cx="751977" cy="311635"/>
          </a:xfrm>
          <a:custGeom>
            <a:avLst/>
            <a:gdLst/>
            <a:ahLst/>
            <a:cxnLst/>
            <a:rect r="r" b="b" t="t" l="l"/>
            <a:pathLst>
              <a:path h="311635" w="751977">
                <a:moveTo>
                  <a:pt x="0" y="0"/>
                </a:moveTo>
                <a:lnTo>
                  <a:pt x="751977" y="0"/>
                </a:lnTo>
                <a:lnTo>
                  <a:pt x="751977" y="311635"/>
                </a:lnTo>
                <a:lnTo>
                  <a:pt x="0" y="3116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158075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639023" y="7190289"/>
            <a:ext cx="6153682" cy="7605674"/>
          </a:xfrm>
          <a:custGeom>
            <a:avLst/>
            <a:gdLst/>
            <a:ahLst/>
            <a:cxnLst/>
            <a:rect r="r" b="b" t="t" l="l"/>
            <a:pathLst>
              <a:path h="7605674" w="6153682">
                <a:moveTo>
                  <a:pt x="0" y="0"/>
                </a:moveTo>
                <a:lnTo>
                  <a:pt x="6153682" y="0"/>
                </a:lnTo>
                <a:lnTo>
                  <a:pt x="6153682" y="7605674"/>
                </a:lnTo>
                <a:lnTo>
                  <a:pt x="0" y="76056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1337895" y="2741577"/>
            <a:ext cx="16425817" cy="6828118"/>
            <a:chOff x="0" y="0"/>
            <a:chExt cx="4046458" cy="1682089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4046458" cy="1682089"/>
            </a:xfrm>
            <a:custGeom>
              <a:avLst/>
              <a:gdLst/>
              <a:ahLst/>
              <a:cxnLst/>
              <a:rect r="r" b="b" t="t" l="l"/>
              <a:pathLst>
                <a:path h="1682089" w="4046458">
                  <a:moveTo>
                    <a:pt x="0" y="0"/>
                  </a:moveTo>
                  <a:lnTo>
                    <a:pt x="4046458" y="0"/>
                  </a:lnTo>
                  <a:lnTo>
                    <a:pt x="4046458" y="1682089"/>
                  </a:lnTo>
                  <a:lnTo>
                    <a:pt x="0" y="1682089"/>
                  </a:lnTo>
                  <a:close/>
                </a:path>
              </a:pathLst>
            </a:custGeom>
            <a:solidFill>
              <a:srgbClr val="1CC8AE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76200"/>
              <a:ext cx="4046458" cy="175828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32"/>
                </a:lnSpc>
              </a:pPr>
            </a:p>
          </p:txBody>
        </p:sp>
      </p:grpSp>
      <p:sp>
        <p:nvSpPr>
          <p:cNvPr name="Freeform 13" id="13"/>
          <p:cNvSpPr/>
          <p:nvPr/>
        </p:nvSpPr>
        <p:spPr>
          <a:xfrm flipH="false" flipV="true" rot="0">
            <a:off x="1028700" y="1028700"/>
            <a:ext cx="618391" cy="632184"/>
          </a:xfrm>
          <a:custGeom>
            <a:avLst/>
            <a:gdLst/>
            <a:ahLst/>
            <a:cxnLst/>
            <a:rect r="r" b="b" t="t" l="l"/>
            <a:pathLst>
              <a:path h="632184" w="618391">
                <a:moveTo>
                  <a:pt x="0" y="632184"/>
                </a:moveTo>
                <a:lnTo>
                  <a:pt x="618391" y="632184"/>
                </a:lnTo>
                <a:lnTo>
                  <a:pt x="618391" y="0"/>
                </a:lnTo>
                <a:lnTo>
                  <a:pt x="0" y="0"/>
                </a:lnTo>
                <a:lnTo>
                  <a:pt x="0" y="632184"/>
                </a:lnTo>
                <a:close/>
              </a:path>
            </a:pathLst>
          </a:custGeom>
          <a:blipFill>
            <a:blip r:embed="rId6">
              <a:alphaModFix amt="7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2942924" y="1295309"/>
            <a:ext cx="12381529" cy="8682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46"/>
              </a:lnSpc>
              <a:spcBef>
                <a:spcPct val="0"/>
              </a:spcBef>
            </a:pPr>
            <a:r>
              <a:rPr lang="en-US" sz="4818" spc="1055">
                <a:solidFill>
                  <a:srgbClr val="1CC8AE"/>
                </a:solidFill>
                <a:latin typeface="Poppins Bold"/>
                <a:ea typeface="Poppins Bold"/>
                <a:cs typeface="Poppins Bold"/>
                <a:sym typeface="Poppins Bold"/>
              </a:rPr>
              <a:t>WE USE OUR KNOWLEDGE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466347" y="3197171"/>
            <a:ext cx="14249517" cy="56241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At  BRAINS CONSULTING we use our knowledge to recruit only the best and most suitable healthcare professionals. Our clients trust us to place the right professionals into the right roles.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Working across the EU and Middle-East countries, BRAINS CONSULTING specialises in providing, Locum, Contract or Permanent staff, with many of public and private sector requests coming at short notice.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Till this moment we send medical staff in different countries: France, Belgium, Germany, The Netherlands, Denmark, UK, Switzerland, Ireland, Saudi Arabia, Bahrein, UAE, etc.</a:t>
            </a:r>
          </a:p>
        </p:txBody>
      </p:sp>
      <p:sp>
        <p:nvSpPr>
          <p:cNvPr name="Freeform 16" id="16"/>
          <p:cNvSpPr/>
          <p:nvPr/>
        </p:nvSpPr>
        <p:spPr>
          <a:xfrm flipH="false" flipV="false" rot="0">
            <a:off x="14437929" y="441253"/>
            <a:ext cx="2225465" cy="903539"/>
          </a:xfrm>
          <a:custGeom>
            <a:avLst/>
            <a:gdLst/>
            <a:ahLst/>
            <a:cxnLst/>
            <a:rect r="r" b="b" t="t" l="l"/>
            <a:pathLst>
              <a:path h="903539" w="2225465">
                <a:moveTo>
                  <a:pt x="0" y="0"/>
                </a:moveTo>
                <a:lnTo>
                  <a:pt x="2225465" y="0"/>
                </a:lnTo>
                <a:lnTo>
                  <a:pt x="2225465" y="903539"/>
                </a:lnTo>
                <a:lnTo>
                  <a:pt x="0" y="90353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052014" y="5985209"/>
            <a:ext cx="6866969" cy="3002492"/>
            <a:chOff x="0" y="0"/>
            <a:chExt cx="1981962" cy="86658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981962" cy="866587"/>
            </a:xfrm>
            <a:custGeom>
              <a:avLst/>
              <a:gdLst/>
              <a:ahLst/>
              <a:cxnLst/>
              <a:rect r="r" b="b" t="t" l="l"/>
              <a:pathLst>
                <a:path h="866587" w="1981962">
                  <a:moveTo>
                    <a:pt x="1857502" y="866587"/>
                  </a:moveTo>
                  <a:lnTo>
                    <a:pt x="124460" y="866587"/>
                  </a:lnTo>
                  <a:cubicBezTo>
                    <a:pt x="55880" y="866587"/>
                    <a:pt x="0" y="810707"/>
                    <a:pt x="0" y="74212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857502" y="0"/>
                  </a:lnTo>
                  <a:cubicBezTo>
                    <a:pt x="1926082" y="0"/>
                    <a:pt x="1981962" y="55880"/>
                    <a:pt x="1981962" y="124460"/>
                  </a:cubicBezTo>
                  <a:lnTo>
                    <a:pt x="1981962" y="742127"/>
                  </a:lnTo>
                  <a:cubicBezTo>
                    <a:pt x="1981962" y="810707"/>
                    <a:pt x="1926082" y="866587"/>
                    <a:pt x="1857502" y="866587"/>
                  </a:cubicBezTo>
                  <a:close/>
                </a:path>
              </a:pathLst>
            </a:custGeom>
            <a:solidFill>
              <a:srgbClr val="F8F8F8">
                <a:alpha val="38824"/>
              </a:srgbClr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9369018" y="2476400"/>
            <a:ext cx="6866969" cy="3002492"/>
            <a:chOff x="0" y="0"/>
            <a:chExt cx="1981962" cy="866587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981962" cy="866587"/>
            </a:xfrm>
            <a:custGeom>
              <a:avLst/>
              <a:gdLst/>
              <a:ahLst/>
              <a:cxnLst/>
              <a:rect r="r" b="b" t="t" l="l"/>
              <a:pathLst>
                <a:path h="866587" w="1981962">
                  <a:moveTo>
                    <a:pt x="1857502" y="866587"/>
                  </a:moveTo>
                  <a:lnTo>
                    <a:pt x="124460" y="866587"/>
                  </a:lnTo>
                  <a:cubicBezTo>
                    <a:pt x="55880" y="866587"/>
                    <a:pt x="0" y="810707"/>
                    <a:pt x="0" y="74212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857502" y="0"/>
                  </a:lnTo>
                  <a:cubicBezTo>
                    <a:pt x="1926082" y="0"/>
                    <a:pt x="1981962" y="55880"/>
                    <a:pt x="1981962" y="124460"/>
                  </a:cubicBezTo>
                  <a:lnTo>
                    <a:pt x="1981962" y="742127"/>
                  </a:lnTo>
                  <a:cubicBezTo>
                    <a:pt x="1981962" y="810707"/>
                    <a:pt x="1926082" y="866587"/>
                    <a:pt x="1857502" y="866587"/>
                  </a:cubicBezTo>
                  <a:close/>
                </a:path>
              </a:pathLst>
            </a:custGeom>
            <a:solidFill>
              <a:srgbClr val="F8F8F8">
                <a:alpha val="38824"/>
              </a:srgbClr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9369018" y="5985209"/>
            <a:ext cx="6866969" cy="3002492"/>
            <a:chOff x="0" y="0"/>
            <a:chExt cx="1981962" cy="866587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981962" cy="866587"/>
            </a:xfrm>
            <a:custGeom>
              <a:avLst/>
              <a:gdLst/>
              <a:ahLst/>
              <a:cxnLst/>
              <a:rect r="r" b="b" t="t" l="l"/>
              <a:pathLst>
                <a:path h="866587" w="1981962">
                  <a:moveTo>
                    <a:pt x="1857502" y="866587"/>
                  </a:moveTo>
                  <a:lnTo>
                    <a:pt x="124460" y="866587"/>
                  </a:lnTo>
                  <a:cubicBezTo>
                    <a:pt x="55880" y="866587"/>
                    <a:pt x="0" y="810707"/>
                    <a:pt x="0" y="74212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857502" y="0"/>
                  </a:lnTo>
                  <a:cubicBezTo>
                    <a:pt x="1926082" y="0"/>
                    <a:pt x="1981962" y="55880"/>
                    <a:pt x="1981962" y="124460"/>
                  </a:cubicBezTo>
                  <a:lnTo>
                    <a:pt x="1981962" y="742127"/>
                  </a:lnTo>
                  <a:cubicBezTo>
                    <a:pt x="1981962" y="810707"/>
                    <a:pt x="1926082" y="866587"/>
                    <a:pt x="1857502" y="866587"/>
                  </a:cubicBezTo>
                  <a:close/>
                </a:path>
              </a:pathLst>
            </a:custGeom>
            <a:solidFill>
              <a:srgbClr val="F8F8F8">
                <a:alpha val="38824"/>
              </a:srgbClr>
            </a:solidFill>
          </p:spPr>
        </p:sp>
      </p:grpSp>
      <p:sp>
        <p:nvSpPr>
          <p:cNvPr name="TextBox 8" id="8"/>
          <p:cNvSpPr txBox="true"/>
          <p:nvPr/>
        </p:nvSpPr>
        <p:spPr>
          <a:xfrm rot="0">
            <a:off x="2889827" y="1127849"/>
            <a:ext cx="12958381" cy="10528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119"/>
              </a:lnSpc>
              <a:spcBef>
                <a:spcPct val="0"/>
              </a:spcBef>
            </a:pPr>
            <a:r>
              <a:rPr lang="en-US" sz="5799" spc="591">
                <a:solidFill>
                  <a:srgbClr val="1CC8AE"/>
                </a:solidFill>
                <a:latin typeface="Poppins Bold"/>
                <a:ea typeface="Poppins Bold"/>
                <a:cs typeface="Poppins Bold"/>
                <a:sym typeface="Poppins Bold"/>
              </a:rPr>
              <a:t>What do you get from us?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9652136" y="2881543"/>
            <a:ext cx="6300733" cy="6599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00"/>
              </a:lnSpc>
              <a:spcBef>
                <a:spcPct val="0"/>
              </a:spcBef>
            </a:pPr>
            <a:r>
              <a:rPr lang="en-US" sz="3643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Flexible staffing solutions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116100" y="6390352"/>
            <a:ext cx="5372803" cy="6599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00"/>
              </a:lnSpc>
              <a:spcBef>
                <a:spcPct val="0"/>
              </a:spcBef>
            </a:pPr>
            <a:r>
              <a:rPr lang="en-US" sz="3643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Responsive Company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2052014" y="2476400"/>
            <a:ext cx="6866969" cy="3002492"/>
            <a:chOff x="0" y="0"/>
            <a:chExt cx="1981962" cy="866587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981962" cy="866587"/>
            </a:xfrm>
            <a:custGeom>
              <a:avLst/>
              <a:gdLst/>
              <a:ahLst/>
              <a:cxnLst/>
              <a:rect r="r" b="b" t="t" l="l"/>
              <a:pathLst>
                <a:path h="866587" w="1981962">
                  <a:moveTo>
                    <a:pt x="1857502" y="866587"/>
                  </a:moveTo>
                  <a:lnTo>
                    <a:pt x="124460" y="866587"/>
                  </a:lnTo>
                  <a:cubicBezTo>
                    <a:pt x="55880" y="866587"/>
                    <a:pt x="0" y="810707"/>
                    <a:pt x="0" y="74212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857502" y="0"/>
                  </a:lnTo>
                  <a:cubicBezTo>
                    <a:pt x="1926082" y="0"/>
                    <a:pt x="1981962" y="55880"/>
                    <a:pt x="1981962" y="124460"/>
                  </a:cubicBezTo>
                  <a:lnTo>
                    <a:pt x="1981962" y="742127"/>
                  </a:lnTo>
                  <a:cubicBezTo>
                    <a:pt x="1981962" y="810707"/>
                    <a:pt x="1926082" y="866587"/>
                    <a:pt x="1857502" y="866587"/>
                  </a:cubicBezTo>
                  <a:close/>
                </a:path>
              </a:pathLst>
            </a:custGeom>
            <a:solidFill>
              <a:srgbClr val="F8F8F8">
                <a:alpha val="38824"/>
              </a:srgbClr>
            </a:solid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2643631" y="2881543"/>
            <a:ext cx="5683735" cy="6599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00"/>
              </a:lnSpc>
              <a:spcBef>
                <a:spcPct val="0"/>
              </a:spcBef>
            </a:pPr>
            <a:r>
              <a:rPr lang="en-US" sz="3643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International Supplier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3188839" y="6390352"/>
            <a:ext cx="4593318" cy="6599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00"/>
              </a:lnSpc>
              <a:spcBef>
                <a:spcPct val="0"/>
              </a:spcBef>
            </a:pPr>
            <a:r>
              <a:rPr lang="en-US" sz="3643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Updated Database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486667" y="3721935"/>
            <a:ext cx="5997662" cy="16567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64"/>
              </a:lnSpc>
            </a:pPr>
            <a:r>
              <a:rPr lang="en-US" sz="2654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An  international supplier of Doctors, Dentists, Kinetotherapysts Nurses and Allied staff to the public and private clients;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2486667" y="7230744"/>
            <a:ext cx="5997662" cy="16567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264"/>
              </a:lnSpc>
              <a:spcBef>
                <a:spcPct val="0"/>
              </a:spcBef>
            </a:pPr>
            <a:r>
              <a:rPr lang="en-US" sz="2654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Comfort that our Doctors, Dentists, Nurses and Carers database is permanentelly updated on a regular basis;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9652136" y="3721935"/>
            <a:ext cx="6300733" cy="16567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264"/>
              </a:lnSpc>
              <a:spcBef>
                <a:spcPct val="0"/>
              </a:spcBef>
            </a:pPr>
            <a:r>
              <a:rPr lang="en-US" sz="2654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Flexible staffing solutions - we can supply all grades of Doctors ,Nurses, Dentists, Midwifes, Paramedics and Allied staff;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9652136" y="7230744"/>
            <a:ext cx="6300733" cy="8376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264"/>
              </a:lnSpc>
              <a:spcBef>
                <a:spcPct val="0"/>
              </a:spcBef>
            </a:pPr>
            <a:r>
              <a:rPr lang="en-US" sz="2654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 responsive company that will be there for you when you need us</a:t>
            </a:r>
          </a:p>
        </p:txBody>
      </p:sp>
      <p:grpSp>
        <p:nvGrpSpPr>
          <p:cNvPr name="Group 19" id="19"/>
          <p:cNvGrpSpPr/>
          <p:nvPr/>
        </p:nvGrpSpPr>
        <p:grpSpPr>
          <a:xfrm rot="0">
            <a:off x="-340181" y="9569695"/>
            <a:ext cx="1368881" cy="972245"/>
            <a:chOff x="0" y="0"/>
            <a:chExt cx="360528" cy="256065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360528" cy="256065"/>
            </a:xfrm>
            <a:custGeom>
              <a:avLst/>
              <a:gdLst/>
              <a:ahLst/>
              <a:cxnLst/>
              <a:rect r="r" b="b" t="t" l="l"/>
              <a:pathLst>
                <a:path h="256065" w="360528">
                  <a:moveTo>
                    <a:pt x="0" y="0"/>
                  </a:moveTo>
                  <a:lnTo>
                    <a:pt x="360528" y="0"/>
                  </a:lnTo>
                  <a:lnTo>
                    <a:pt x="360528" y="256065"/>
                  </a:lnTo>
                  <a:lnTo>
                    <a:pt x="0" y="256065"/>
                  </a:lnTo>
                  <a:close/>
                </a:path>
              </a:pathLst>
            </a:custGeom>
            <a:solidFill>
              <a:srgbClr val="1CC8AE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0" y="-76200"/>
              <a:ext cx="360528" cy="33226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32"/>
                </a:lnSpc>
              </a:pP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15324453" y="-641820"/>
            <a:ext cx="2677882" cy="1124888"/>
            <a:chOff x="0" y="0"/>
            <a:chExt cx="705286" cy="296267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705286" cy="296267"/>
            </a:xfrm>
            <a:custGeom>
              <a:avLst/>
              <a:gdLst/>
              <a:ahLst/>
              <a:cxnLst/>
              <a:rect r="r" b="b" t="t" l="l"/>
              <a:pathLst>
                <a:path h="296267" w="705286">
                  <a:moveTo>
                    <a:pt x="0" y="0"/>
                  </a:moveTo>
                  <a:lnTo>
                    <a:pt x="705286" y="0"/>
                  </a:lnTo>
                  <a:lnTo>
                    <a:pt x="705286" y="296267"/>
                  </a:lnTo>
                  <a:lnTo>
                    <a:pt x="0" y="296267"/>
                  </a:lnTo>
                  <a:close/>
                </a:path>
              </a:pathLst>
            </a:custGeom>
            <a:solidFill>
              <a:srgbClr val="1CC8AE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0" y="-76200"/>
              <a:ext cx="705286" cy="3724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32"/>
                </a:lnSpc>
              </a:pPr>
            </a:p>
          </p:txBody>
        </p:sp>
      </p:grpSp>
      <p:sp>
        <p:nvSpPr>
          <p:cNvPr name="Freeform 25" id="25"/>
          <p:cNvSpPr/>
          <p:nvPr/>
        </p:nvSpPr>
        <p:spPr>
          <a:xfrm flipH="false" flipV="false" rot="0">
            <a:off x="17387724" y="327251"/>
            <a:ext cx="751977" cy="311635"/>
          </a:xfrm>
          <a:custGeom>
            <a:avLst/>
            <a:gdLst/>
            <a:ahLst/>
            <a:cxnLst/>
            <a:rect r="r" b="b" t="t" l="l"/>
            <a:pathLst>
              <a:path h="311635" w="751977">
                <a:moveTo>
                  <a:pt x="0" y="0"/>
                </a:moveTo>
                <a:lnTo>
                  <a:pt x="751977" y="0"/>
                </a:lnTo>
                <a:lnTo>
                  <a:pt x="751977" y="311635"/>
                </a:lnTo>
                <a:lnTo>
                  <a:pt x="0" y="3116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158075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14925494" y="8017464"/>
            <a:ext cx="6153682" cy="7605674"/>
          </a:xfrm>
          <a:custGeom>
            <a:avLst/>
            <a:gdLst/>
            <a:ahLst/>
            <a:cxnLst/>
            <a:rect r="r" b="b" t="t" l="l"/>
            <a:pathLst>
              <a:path h="7605674" w="6153682">
                <a:moveTo>
                  <a:pt x="0" y="0"/>
                </a:moveTo>
                <a:lnTo>
                  <a:pt x="6153682" y="0"/>
                </a:lnTo>
                <a:lnTo>
                  <a:pt x="6153682" y="7605675"/>
                </a:lnTo>
                <a:lnTo>
                  <a:pt x="0" y="76056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true" rot="0">
            <a:off x="1028700" y="1028700"/>
            <a:ext cx="763486" cy="780515"/>
          </a:xfrm>
          <a:custGeom>
            <a:avLst/>
            <a:gdLst/>
            <a:ahLst/>
            <a:cxnLst/>
            <a:rect r="r" b="b" t="t" l="l"/>
            <a:pathLst>
              <a:path h="780515" w="763486">
                <a:moveTo>
                  <a:pt x="0" y="780515"/>
                </a:moveTo>
                <a:lnTo>
                  <a:pt x="763486" y="780515"/>
                </a:lnTo>
                <a:lnTo>
                  <a:pt x="763486" y="0"/>
                </a:lnTo>
                <a:lnTo>
                  <a:pt x="0" y="0"/>
                </a:lnTo>
                <a:lnTo>
                  <a:pt x="0" y="780515"/>
                </a:lnTo>
                <a:close/>
              </a:path>
            </a:pathLst>
          </a:custGeom>
          <a:blipFill>
            <a:blip r:embed="rId6">
              <a:alphaModFix amt="7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340867" y="1252290"/>
            <a:ext cx="5593933" cy="7806974"/>
            <a:chOff x="0" y="0"/>
            <a:chExt cx="7458577" cy="10409299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15024" t="0" r="15024" b="0"/>
            <a:stretch>
              <a:fillRect/>
            </a:stretch>
          </p:blipFill>
          <p:spPr>
            <a:xfrm flipH="false" flipV="false">
              <a:off x="0" y="0"/>
              <a:ext cx="7458577" cy="10409299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933530" y="8120782"/>
            <a:ext cx="1224591" cy="1224591"/>
            <a:chOff x="0" y="0"/>
            <a:chExt cx="316768" cy="316768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16768" cy="316768"/>
            </a:xfrm>
            <a:custGeom>
              <a:avLst/>
              <a:gdLst/>
              <a:ahLst/>
              <a:cxnLst/>
              <a:rect r="r" b="b" t="t" l="l"/>
              <a:pathLst>
                <a:path h="316768" w="316768">
                  <a:moveTo>
                    <a:pt x="0" y="0"/>
                  </a:moveTo>
                  <a:lnTo>
                    <a:pt x="316768" y="0"/>
                  </a:lnTo>
                  <a:lnTo>
                    <a:pt x="316768" y="316768"/>
                  </a:lnTo>
                  <a:lnTo>
                    <a:pt x="0" y="316768"/>
                  </a:lnTo>
                  <a:close/>
                </a:path>
              </a:pathLst>
            </a:custGeom>
            <a:solidFill>
              <a:srgbClr val="1CC8AE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76200"/>
              <a:ext cx="316768" cy="39296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32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16101706" y="-409256"/>
            <a:ext cx="828813" cy="2052508"/>
            <a:chOff x="0" y="0"/>
            <a:chExt cx="214391" cy="53092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14391" cy="530927"/>
            </a:xfrm>
            <a:custGeom>
              <a:avLst/>
              <a:gdLst/>
              <a:ahLst/>
              <a:cxnLst/>
              <a:rect r="r" b="b" t="t" l="l"/>
              <a:pathLst>
                <a:path h="530927" w="214391">
                  <a:moveTo>
                    <a:pt x="0" y="0"/>
                  </a:moveTo>
                  <a:lnTo>
                    <a:pt x="214391" y="0"/>
                  </a:lnTo>
                  <a:lnTo>
                    <a:pt x="214391" y="530927"/>
                  </a:lnTo>
                  <a:lnTo>
                    <a:pt x="0" y="530927"/>
                  </a:lnTo>
                  <a:close/>
                </a:path>
              </a:pathLst>
            </a:custGeom>
            <a:solidFill>
              <a:srgbClr val="1CC8AE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76200"/>
              <a:ext cx="214391" cy="60712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32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6388534" y="966182"/>
            <a:ext cx="704970" cy="804254"/>
          </a:xfrm>
          <a:custGeom>
            <a:avLst/>
            <a:gdLst/>
            <a:ahLst/>
            <a:cxnLst/>
            <a:rect r="r" b="b" t="t" l="l"/>
            <a:pathLst>
              <a:path h="804254" w="704970">
                <a:moveTo>
                  <a:pt x="0" y="0"/>
                </a:moveTo>
                <a:lnTo>
                  <a:pt x="704971" y="0"/>
                </a:lnTo>
                <a:lnTo>
                  <a:pt x="704971" y="804254"/>
                </a:lnTo>
                <a:lnTo>
                  <a:pt x="0" y="8042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84076" t="-72569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6225548" y="8255011"/>
            <a:ext cx="704970" cy="804254"/>
          </a:xfrm>
          <a:custGeom>
            <a:avLst/>
            <a:gdLst/>
            <a:ahLst/>
            <a:cxnLst/>
            <a:rect r="r" b="b" t="t" l="l"/>
            <a:pathLst>
              <a:path h="804254" w="704970">
                <a:moveTo>
                  <a:pt x="0" y="0"/>
                </a:moveTo>
                <a:lnTo>
                  <a:pt x="704970" y="0"/>
                </a:lnTo>
                <a:lnTo>
                  <a:pt x="704970" y="804254"/>
                </a:lnTo>
                <a:lnTo>
                  <a:pt x="0" y="8042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84076" t="-72569" r="0" b="0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8382260" y="6399688"/>
            <a:ext cx="8877040" cy="2945686"/>
            <a:chOff x="0" y="0"/>
            <a:chExt cx="3699756" cy="1227697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3699756" cy="1227697"/>
            </a:xfrm>
            <a:custGeom>
              <a:avLst/>
              <a:gdLst/>
              <a:ahLst/>
              <a:cxnLst/>
              <a:rect r="r" b="b" t="t" l="l"/>
              <a:pathLst>
                <a:path h="1227697" w="3699756">
                  <a:moveTo>
                    <a:pt x="3575296" y="1227697"/>
                  </a:moveTo>
                  <a:lnTo>
                    <a:pt x="124460" y="1227697"/>
                  </a:lnTo>
                  <a:cubicBezTo>
                    <a:pt x="55880" y="1227697"/>
                    <a:pt x="0" y="1171817"/>
                    <a:pt x="0" y="110323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575296" y="0"/>
                  </a:lnTo>
                  <a:cubicBezTo>
                    <a:pt x="3643876" y="0"/>
                    <a:pt x="3699756" y="55880"/>
                    <a:pt x="3699756" y="124460"/>
                  </a:cubicBezTo>
                  <a:lnTo>
                    <a:pt x="3699756" y="1103237"/>
                  </a:lnTo>
                  <a:cubicBezTo>
                    <a:pt x="3699756" y="1171817"/>
                    <a:pt x="3643876" y="1227697"/>
                    <a:pt x="3575296" y="1227697"/>
                  </a:cubicBezTo>
                  <a:close/>
                </a:path>
              </a:pathLst>
            </a:custGeom>
            <a:solidFill>
              <a:srgbClr val="1CC8AE"/>
            </a:solid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8775572" y="4533009"/>
            <a:ext cx="834714" cy="834714"/>
            <a:chOff x="0" y="0"/>
            <a:chExt cx="812800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32"/>
                </a:lnSpc>
              </a:pPr>
            </a:p>
          </p:txBody>
        </p:sp>
      </p:grpSp>
      <p:sp>
        <p:nvSpPr>
          <p:cNvPr name="TextBox 17" id="17"/>
          <p:cNvSpPr txBox="true"/>
          <p:nvPr/>
        </p:nvSpPr>
        <p:spPr>
          <a:xfrm rot="0">
            <a:off x="8369091" y="2045767"/>
            <a:ext cx="8517301" cy="8426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580"/>
              </a:lnSpc>
              <a:spcBef>
                <a:spcPct val="0"/>
              </a:spcBef>
            </a:pPr>
            <a:r>
              <a:rPr lang="en-US" sz="4700" spc="705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We are connecting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8382260" y="3214727"/>
            <a:ext cx="8587906" cy="25438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940"/>
              </a:lnSpc>
              <a:spcBef>
                <a:spcPct val="0"/>
              </a:spcBef>
            </a:pPr>
            <a:r>
              <a:rPr lang="en-US" sz="7100" spc="1469">
                <a:solidFill>
                  <a:srgbClr val="1CC8AE"/>
                </a:solidFill>
                <a:latin typeface="Poppins Bold"/>
                <a:ea typeface="Poppins Bold"/>
                <a:cs typeface="Poppins Bold"/>
                <a:sym typeface="Poppins Bold"/>
              </a:rPr>
              <a:t>The right people 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0519954" y="4448532"/>
            <a:ext cx="4215573" cy="8608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626"/>
              </a:lnSpc>
              <a:spcBef>
                <a:spcPct val="0"/>
              </a:spcBef>
            </a:pPr>
            <a:r>
              <a:rPr lang="en-US" sz="4733" spc="1647" u="non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PLAN 1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7827030" y="6740325"/>
            <a:ext cx="9103488" cy="1742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59"/>
              </a:lnSpc>
              <a:spcBef>
                <a:spcPct val="0"/>
              </a:spcBef>
            </a:pPr>
            <a:r>
              <a:rPr lang="en-US" sz="4899" spc="1705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TO THE RIGHT POSITION.</a:t>
            </a:r>
          </a:p>
        </p:txBody>
      </p:sp>
      <p:sp>
        <p:nvSpPr>
          <p:cNvPr name="Freeform 21" id="21"/>
          <p:cNvSpPr/>
          <p:nvPr/>
        </p:nvSpPr>
        <p:spPr>
          <a:xfrm flipH="false" flipV="false" rot="0">
            <a:off x="12627741" y="464770"/>
            <a:ext cx="2225465" cy="903539"/>
          </a:xfrm>
          <a:custGeom>
            <a:avLst/>
            <a:gdLst/>
            <a:ahLst/>
            <a:cxnLst/>
            <a:rect r="r" b="b" t="t" l="l"/>
            <a:pathLst>
              <a:path h="903539" w="2225465">
                <a:moveTo>
                  <a:pt x="0" y="0"/>
                </a:moveTo>
                <a:lnTo>
                  <a:pt x="2225465" y="0"/>
                </a:lnTo>
                <a:lnTo>
                  <a:pt x="2225465" y="903539"/>
                </a:lnTo>
                <a:lnTo>
                  <a:pt x="0" y="9035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AutoShape 3" id="3"/>
          <p:cNvSpPr/>
          <p:nvPr/>
        </p:nvSpPr>
        <p:spPr>
          <a:xfrm rot="0">
            <a:off x="6902164" y="4233122"/>
            <a:ext cx="1862951" cy="0"/>
          </a:xfrm>
          <a:prstGeom prst="line">
            <a:avLst/>
          </a:prstGeom>
          <a:ln cap="flat" w="352425">
            <a:solidFill>
              <a:srgbClr val="1CC8AE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4" id="4"/>
          <p:cNvSpPr/>
          <p:nvPr/>
        </p:nvSpPr>
        <p:spPr>
          <a:xfrm rot="0">
            <a:off x="9342054" y="4233122"/>
            <a:ext cx="1862951" cy="0"/>
          </a:xfrm>
          <a:prstGeom prst="line">
            <a:avLst/>
          </a:prstGeom>
          <a:ln cap="flat" w="35242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5" id="5"/>
          <p:cNvSpPr/>
          <p:nvPr/>
        </p:nvSpPr>
        <p:spPr>
          <a:xfrm flipH="false" flipV="false" rot="0">
            <a:off x="4651023" y="5332088"/>
            <a:ext cx="581298" cy="581298"/>
          </a:xfrm>
          <a:custGeom>
            <a:avLst/>
            <a:gdLst/>
            <a:ahLst/>
            <a:cxnLst/>
            <a:rect r="r" b="b" t="t" l="l"/>
            <a:pathLst>
              <a:path h="581298" w="581298">
                <a:moveTo>
                  <a:pt x="0" y="0"/>
                </a:moveTo>
                <a:lnTo>
                  <a:pt x="581297" y="0"/>
                </a:lnTo>
                <a:lnTo>
                  <a:pt x="581297" y="581298"/>
                </a:lnTo>
                <a:lnTo>
                  <a:pt x="0" y="5812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4651023" y="7117247"/>
            <a:ext cx="581298" cy="581298"/>
          </a:xfrm>
          <a:custGeom>
            <a:avLst/>
            <a:gdLst/>
            <a:ahLst/>
            <a:cxnLst/>
            <a:rect r="r" b="b" t="t" l="l"/>
            <a:pathLst>
              <a:path h="581298" w="581298">
                <a:moveTo>
                  <a:pt x="0" y="0"/>
                </a:moveTo>
                <a:lnTo>
                  <a:pt x="581297" y="0"/>
                </a:lnTo>
                <a:lnTo>
                  <a:pt x="581297" y="581298"/>
                </a:lnTo>
                <a:lnTo>
                  <a:pt x="0" y="5812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4651023" y="6218116"/>
            <a:ext cx="587979" cy="587979"/>
          </a:xfrm>
          <a:custGeom>
            <a:avLst/>
            <a:gdLst/>
            <a:ahLst/>
            <a:cxnLst/>
            <a:rect r="r" b="b" t="t" l="l"/>
            <a:pathLst>
              <a:path h="587979" w="587979">
                <a:moveTo>
                  <a:pt x="0" y="0"/>
                </a:moveTo>
                <a:lnTo>
                  <a:pt x="587978" y="0"/>
                </a:lnTo>
                <a:lnTo>
                  <a:pt x="587978" y="587979"/>
                </a:lnTo>
                <a:lnTo>
                  <a:pt x="0" y="58797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4731695" y="7956177"/>
            <a:ext cx="426633" cy="609476"/>
          </a:xfrm>
          <a:custGeom>
            <a:avLst/>
            <a:gdLst/>
            <a:ahLst/>
            <a:cxnLst/>
            <a:rect r="r" b="b" t="t" l="l"/>
            <a:pathLst>
              <a:path h="609476" w="426633">
                <a:moveTo>
                  <a:pt x="0" y="0"/>
                </a:moveTo>
                <a:lnTo>
                  <a:pt x="426634" y="0"/>
                </a:lnTo>
                <a:lnTo>
                  <a:pt x="426634" y="609476"/>
                </a:lnTo>
                <a:lnTo>
                  <a:pt x="0" y="60947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3417606" y="1578472"/>
            <a:ext cx="11271957" cy="19827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882"/>
              </a:lnSpc>
              <a:spcBef>
                <a:spcPct val="0"/>
              </a:spcBef>
            </a:pPr>
            <a:r>
              <a:rPr lang="en-US" sz="12099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Thank You!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5488943" y="5128348"/>
            <a:ext cx="10035869" cy="3388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840"/>
              </a:lnSpc>
            </a:pPr>
            <a:r>
              <a:rPr lang="en-US" sz="3658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+40-733733411</a:t>
            </a:r>
          </a:p>
          <a:p>
            <a:pPr algn="l">
              <a:lnSpc>
                <a:spcPts val="6840"/>
              </a:lnSpc>
            </a:pPr>
            <a:r>
              <a:rPr lang="en-US" sz="3658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brainsconsulting.ro</a:t>
            </a:r>
          </a:p>
          <a:p>
            <a:pPr algn="l">
              <a:lnSpc>
                <a:spcPts val="6840"/>
              </a:lnSpc>
            </a:pPr>
            <a:r>
              <a:rPr lang="en-US" sz="3658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office@brainsconsulting.ro</a:t>
            </a:r>
          </a:p>
          <a:p>
            <a:pPr algn="l">
              <a:lnSpc>
                <a:spcPts val="6840"/>
              </a:lnSpc>
            </a:pPr>
            <a:r>
              <a:rPr lang="en-US" sz="3658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3-5, Pestalozzi str., Timisoara, Romania 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4437929" y="441253"/>
            <a:ext cx="2225465" cy="903539"/>
          </a:xfrm>
          <a:custGeom>
            <a:avLst/>
            <a:gdLst/>
            <a:ahLst/>
            <a:cxnLst/>
            <a:rect r="r" b="b" t="t" l="l"/>
            <a:pathLst>
              <a:path h="903539" w="2225465">
                <a:moveTo>
                  <a:pt x="0" y="0"/>
                </a:moveTo>
                <a:lnTo>
                  <a:pt x="2225465" y="0"/>
                </a:lnTo>
                <a:lnTo>
                  <a:pt x="2225465" y="903539"/>
                </a:lnTo>
                <a:lnTo>
                  <a:pt x="0" y="90353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663013" y="2202758"/>
            <a:ext cx="16339322" cy="7536823"/>
            <a:chOff x="0" y="0"/>
            <a:chExt cx="4025150" cy="185667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025150" cy="1856677"/>
            </a:xfrm>
            <a:custGeom>
              <a:avLst/>
              <a:gdLst/>
              <a:ahLst/>
              <a:cxnLst/>
              <a:rect r="r" b="b" t="t" l="l"/>
              <a:pathLst>
                <a:path h="1856677" w="4025150">
                  <a:moveTo>
                    <a:pt x="0" y="0"/>
                  </a:moveTo>
                  <a:lnTo>
                    <a:pt x="4025150" y="0"/>
                  </a:lnTo>
                  <a:lnTo>
                    <a:pt x="4025150" y="1856677"/>
                  </a:lnTo>
                  <a:lnTo>
                    <a:pt x="0" y="1856677"/>
                  </a:lnTo>
                  <a:close/>
                </a:path>
              </a:pathLst>
            </a:custGeom>
            <a:solidFill>
              <a:srgbClr val="1CC8AE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76200"/>
              <a:ext cx="4025150" cy="193287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32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5324453" y="-641820"/>
            <a:ext cx="2677882" cy="1124888"/>
            <a:chOff x="0" y="0"/>
            <a:chExt cx="705286" cy="29626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705286" cy="296267"/>
            </a:xfrm>
            <a:custGeom>
              <a:avLst/>
              <a:gdLst/>
              <a:ahLst/>
              <a:cxnLst/>
              <a:rect r="r" b="b" t="t" l="l"/>
              <a:pathLst>
                <a:path h="296267" w="705286">
                  <a:moveTo>
                    <a:pt x="0" y="0"/>
                  </a:moveTo>
                  <a:lnTo>
                    <a:pt x="705286" y="0"/>
                  </a:lnTo>
                  <a:lnTo>
                    <a:pt x="705286" y="296267"/>
                  </a:lnTo>
                  <a:lnTo>
                    <a:pt x="0" y="296267"/>
                  </a:lnTo>
                  <a:close/>
                </a:path>
              </a:pathLst>
            </a:custGeom>
            <a:solidFill>
              <a:srgbClr val="1CC8AE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76200"/>
              <a:ext cx="705286" cy="3724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32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4437929" y="441253"/>
            <a:ext cx="2225465" cy="903539"/>
          </a:xfrm>
          <a:custGeom>
            <a:avLst/>
            <a:gdLst/>
            <a:ahLst/>
            <a:cxnLst/>
            <a:rect r="r" b="b" t="t" l="l"/>
            <a:pathLst>
              <a:path h="903539" w="2225465">
                <a:moveTo>
                  <a:pt x="0" y="0"/>
                </a:moveTo>
                <a:lnTo>
                  <a:pt x="2225465" y="0"/>
                </a:lnTo>
                <a:lnTo>
                  <a:pt x="2225465" y="903539"/>
                </a:lnTo>
                <a:lnTo>
                  <a:pt x="0" y="9035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2942924" y="839251"/>
            <a:ext cx="12381529" cy="8682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46"/>
              </a:lnSpc>
              <a:spcBef>
                <a:spcPct val="0"/>
              </a:spcBef>
            </a:pPr>
            <a:r>
              <a:rPr lang="en-US" sz="4818" spc="1055">
                <a:solidFill>
                  <a:srgbClr val="1CC8AE"/>
                </a:solidFill>
                <a:latin typeface="Poppins Bold"/>
                <a:ea typeface="Poppins Bold"/>
                <a:cs typeface="Poppins Bold"/>
                <a:sym typeface="Poppins Bold"/>
              </a:rPr>
              <a:t>ABOUT US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207879" y="2588211"/>
            <a:ext cx="15047210" cy="71513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sz="2700" spc="59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BRAINS CONSULTING has a strong and experienced healthcardepartment that does exactly what its name suggests - We can supply all grades of Romanian professionalls DOCTORS, DENTISTS,</a:t>
            </a:r>
          </a:p>
          <a:p>
            <a:pPr algn="l">
              <a:lnSpc>
                <a:spcPts val="3780"/>
              </a:lnSpc>
            </a:pPr>
            <a:r>
              <a:rPr lang="en-US" sz="2700" spc="59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KINETOTHERAPYSTS,NURSES and allied staff.</a:t>
            </a:r>
          </a:p>
          <a:p>
            <a:pPr algn="l">
              <a:lnSpc>
                <a:spcPts val="3780"/>
              </a:lnSpc>
            </a:pPr>
          </a:p>
          <a:p>
            <a:pPr algn="l">
              <a:lnSpc>
                <a:spcPts val="3780"/>
              </a:lnSpc>
            </a:pPr>
            <a:r>
              <a:rPr lang="en-US" sz="2700" spc="59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We are highly committed to providing our clients quality in a professional manner and in compliance keep their interest.</a:t>
            </a:r>
          </a:p>
          <a:p>
            <a:pPr algn="l">
              <a:lnSpc>
                <a:spcPts val="3780"/>
              </a:lnSpc>
            </a:pPr>
          </a:p>
          <a:p>
            <a:pPr algn="l">
              <a:lnSpc>
                <a:spcPts val="3780"/>
              </a:lnSpc>
            </a:pPr>
            <a:r>
              <a:rPr lang="en-US" sz="2700" spc="59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We intend to build long-term relationships to deeply understand our customers businesses, needs and philosophy, thus we can offer high quality services and be optimal throughout the entire process.</a:t>
            </a:r>
          </a:p>
          <a:p>
            <a:pPr algn="l">
              <a:lnSpc>
                <a:spcPts val="3780"/>
              </a:lnSpc>
            </a:pPr>
            <a:r>
              <a:rPr lang="en-US" sz="2700" spc="59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700" spc="59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5324453" y="-641820"/>
            <a:ext cx="2677882" cy="1124888"/>
            <a:chOff x="0" y="0"/>
            <a:chExt cx="705286" cy="29626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705286" cy="296267"/>
            </a:xfrm>
            <a:custGeom>
              <a:avLst/>
              <a:gdLst/>
              <a:ahLst/>
              <a:cxnLst/>
              <a:rect r="r" b="b" t="t" l="l"/>
              <a:pathLst>
                <a:path h="296267" w="705286">
                  <a:moveTo>
                    <a:pt x="0" y="0"/>
                  </a:moveTo>
                  <a:lnTo>
                    <a:pt x="705286" y="0"/>
                  </a:lnTo>
                  <a:lnTo>
                    <a:pt x="705286" y="296267"/>
                  </a:lnTo>
                  <a:lnTo>
                    <a:pt x="0" y="296267"/>
                  </a:lnTo>
                  <a:close/>
                </a:path>
              </a:pathLst>
            </a:custGeom>
            <a:solidFill>
              <a:srgbClr val="1CC8AE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76200"/>
              <a:ext cx="705286" cy="3724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32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1028700" y="1433195"/>
            <a:ext cx="16230600" cy="6184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spc="346">
                <a:solidFill>
                  <a:srgbClr val="1CC8AE"/>
                </a:solidFill>
                <a:latin typeface="Poppins Bold"/>
                <a:ea typeface="Poppins Bold"/>
                <a:cs typeface="Poppins Bold"/>
                <a:sym typeface="Poppins Bold"/>
              </a:rPr>
              <a:t>We have a large database with Healthcare professionals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689114" y="2450782"/>
            <a:ext cx="16909772" cy="15957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319"/>
              </a:lnSpc>
              <a:spcBef>
                <a:spcPct val="0"/>
              </a:spcBef>
            </a:pPr>
            <a:r>
              <a:rPr lang="en-US" sz="8799">
                <a:solidFill>
                  <a:srgbClr val="1CC8AE"/>
                </a:solidFill>
                <a:latin typeface="Poppins Bold"/>
                <a:ea typeface="Poppins Bold"/>
                <a:cs typeface="Poppins Bold"/>
                <a:sym typeface="Poppins Bold"/>
              </a:rPr>
              <a:t>30.000 candidates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1826310" y="5143500"/>
            <a:ext cx="15432990" cy="4159236"/>
            <a:chOff x="0" y="0"/>
            <a:chExt cx="4353718" cy="117334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4353719" cy="1173340"/>
            </a:xfrm>
            <a:custGeom>
              <a:avLst/>
              <a:gdLst/>
              <a:ahLst/>
              <a:cxnLst/>
              <a:rect r="r" b="b" t="t" l="l"/>
              <a:pathLst>
                <a:path h="1173340" w="4353719">
                  <a:moveTo>
                    <a:pt x="4229259" y="1173340"/>
                  </a:moveTo>
                  <a:lnTo>
                    <a:pt x="124460" y="1173340"/>
                  </a:lnTo>
                  <a:cubicBezTo>
                    <a:pt x="55880" y="1173340"/>
                    <a:pt x="0" y="1117460"/>
                    <a:pt x="0" y="10488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229259" y="0"/>
                  </a:lnTo>
                  <a:cubicBezTo>
                    <a:pt x="4297838" y="0"/>
                    <a:pt x="4353719" y="55880"/>
                    <a:pt x="4353719" y="124460"/>
                  </a:cubicBezTo>
                  <a:lnTo>
                    <a:pt x="4353719" y="1048880"/>
                  </a:lnTo>
                  <a:cubicBezTo>
                    <a:pt x="4353719" y="1117460"/>
                    <a:pt x="4297838" y="1173340"/>
                    <a:pt x="4229259" y="1173340"/>
                  </a:cubicBezTo>
                  <a:close/>
                </a:path>
              </a:pathLst>
            </a:custGeom>
            <a:solidFill>
              <a:srgbClr val="1CC8AE"/>
            </a:solidFill>
          </p:spPr>
        </p:sp>
      </p:grpSp>
      <p:sp>
        <p:nvSpPr>
          <p:cNvPr name="TextBox 9" id="9"/>
          <p:cNvSpPr txBox="true"/>
          <p:nvPr/>
        </p:nvSpPr>
        <p:spPr>
          <a:xfrm rot="0">
            <a:off x="5276751" y="5535930"/>
            <a:ext cx="6881413" cy="6586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00"/>
              </a:lnSpc>
              <a:spcBef>
                <a:spcPct val="0"/>
              </a:spcBef>
            </a:pPr>
            <a:r>
              <a:rPr lang="en-US" sz="3643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(in our database)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140529" y="6477470"/>
            <a:ext cx="14522865" cy="24076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91"/>
              </a:lnSpc>
            </a:pPr>
            <a:r>
              <a:rPr lang="en-US" sz="3082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in our database, we believe we can offer you the best recruiting expericene, with NO RISKS</a:t>
            </a:r>
          </a:p>
          <a:p>
            <a:pPr algn="l">
              <a:lnSpc>
                <a:spcPts val="3791"/>
              </a:lnSpc>
            </a:pPr>
            <a:r>
              <a:rPr lang="en-US" sz="3082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involved, thus you can take your hiring decision based on the complete profiles of the candidates and having the most accurate overview of the process.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340867" y="1252290"/>
            <a:ext cx="5593933" cy="7806974"/>
            <a:chOff x="0" y="0"/>
            <a:chExt cx="7458577" cy="10409299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26130" t="0" r="26130" b="0"/>
            <a:stretch>
              <a:fillRect/>
            </a:stretch>
          </p:blipFill>
          <p:spPr>
            <a:xfrm flipH="false" flipV="false">
              <a:off x="0" y="0"/>
              <a:ext cx="7458577" cy="10409299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933530" y="8120782"/>
            <a:ext cx="1224591" cy="1224591"/>
            <a:chOff x="0" y="0"/>
            <a:chExt cx="316768" cy="316768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16768" cy="316768"/>
            </a:xfrm>
            <a:custGeom>
              <a:avLst/>
              <a:gdLst/>
              <a:ahLst/>
              <a:cxnLst/>
              <a:rect r="r" b="b" t="t" l="l"/>
              <a:pathLst>
                <a:path h="316768" w="316768">
                  <a:moveTo>
                    <a:pt x="0" y="0"/>
                  </a:moveTo>
                  <a:lnTo>
                    <a:pt x="316768" y="0"/>
                  </a:lnTo>
                  <a:lnTo>
                    <a:pt x="316768" y="316768"/>
                  </a:lnTo>
                  <a:lnTo>
                    <a:pt x="0" y="316768"/>
                  </a:lnTo>
                  <a:close/>
                </a:path>
              </a:pathLst>
            </a:custGeom>
            <a:solidFill>
              <a:srgbClr val="1CC8AE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76200"/>
              <a:ext cx="316768" cy="39296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32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16225548" y="-409256"/>
            <a:ext cx="704970" cy="3449695"/>
            <a:chOff x="0" y="0"/>
            <a:chExt cx="182356" cy="892341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82356" cy="892341"/>
            </a:xfrm>
            <a:custGeom>
              <a:avLst/>
              <a:gdLst/>
              <a:ahLst/>
              <a:cxnLst/>
              <a:rect r="r" b="b" t="t" l="l"/>
              <a:pathLst>
                <a:path h="892341" w="182356">
                  <a:moveTo>
                    <a:pt x="0" y="0"/>
                  </a:moveTo>
                  <a:lnTo>
                    <a:pt x="182356" y="0"/>
                  </a:lnTo>
                  <a:lnTo>
                    <a:pt x="182356" y="892341"/>
                  </a:lnTo>
                  <a:lnTo>
                    <a:pt x="0" y="892341"/>
                  </a:lnTo>
                  <a:close/>
                </a:path>
              </a:pathLst>
            </a:custGeom>
            <a:solidFill>
              <a:srgbClr val="1CC8AE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76200"/>
              <a:ext cx="182356" cy="96854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32"/>
                </a:lnSpc>
              </a:pP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7619101" y="1215909"/>
            <a:ext cx="6315034" cy="10081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890"/>
              </a:lnSpc>
              <a:spcBef>
                <a:spcPct val="0"/>
              </a:spcBef>
            </a:pPr>
            <a:r>
              <a:rPr lang="en-US" sz="5636" spc="845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we work for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7619101" y="2034127"/>
            <a:ext cx="6997528" cy="19633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158"/>
              </a:lnSpc>
              <a:spcBef>
                <a:spcPct val="0"/>
              </a:spcBef>
            </a:pPr>
            <a:r>
              <a:rPr lang="en-US" sz="10827" spc="985">
                <a:solidFill>
                  <a:srgbClr val="1CC8AE"/>
                </a:solidFill>
                <a:latin typeface="Poppins Bold"/>
                <a:ea typeface="Poppins Bold"/>
                <a:cs typeface="Poppins Bold"/>
                <a:sym typeface="Poppins Bold"/>
              </a:rPr>
              <a:t>Doctors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6388534" y="966182"/>
            <a:ext cx="704970" cy="804254"/>
          </a:xfrm>
          <a:custGeom>
            <a:avLst/>
            <a:gdLst/>
            <a:ahLst/>
            <a:cxnLst/>
            <a:rect r="r" b="b" t="t" l="l"/>
            <a:pathLst>
              <a:path h="804254" w="704970">
                <a:moveTo>
                  <a:pt x="0" y="0"/>
                </a:moveTo>
                <a:lnTo>
                  <a:pt x="704971" y="0"/>
                </a:lnTo>
                <a:lnTo>
                  <a:pt x="704971" y="804254"/>
                </a:lnTo>
                <a:lnTo>
                  <a:pt x="0" y="8042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84076" t="-72569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7150307" y="8733077"/>
            <a:ext cx="822629" cy="938483"/>
          </a:xfrm>
          <a:custGeom>
            <a:avLst/>
            <a:gdLst/>
            <a:ahLst/>
            <a:cxnLst/>
            <a:rect r="r" b="b" t="t" l="l"/>
            <a:pathLst>
              <a:path h="938483" w="822629">
                <a:moveTo>
                  <a:pt x="0" y="0"/>
                </a:moveTo>
                <a:lnTo>
                  <a:pt x="822629" y="0"/>
                </a:lnTo>
                <a:lnTo>
                  <a:pt x="822629" y="938484"/>
                </a:lnTo>
                <a:lnTo>
                  <a:pt x="0" y="9384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84076" t="-72569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7619415" y="3988516"/>
            <a:ext cx="10012588" cy="38820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65"/>
              </a:lnSpc>
            </a:pPr>
            <a:r>
              <a:rPr lang="en-US" sz="2221" spc="104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From just graduated Level to Consultant level we recruit in all medical and surgical, sp</a:t>
            </a:r>
            <a:r>
              <a:rPr lang="en-US" sz="2221" spc="104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ecialities:</a:t>
            </a:r>
          </a:p>
          <a:p>
            <a:pPr algn="l">
              <a:lnSpc>
                <a:spcPts val="3865"/>
              </a:lnSpc>
            </a:pPr>
            <a:r>
              <a:rPr lang="en-US" sz="2221" spc="104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General Practitioner (GP), Internal Medicine,   Gasteroenterology, Cardiology,   Opthalmology, ENT,   Gynecology,   Othopedy &amp; Traumatology,   Anaesteya,   ICU,   Radiology,   Pulmunology, Diabet, Nephrology,   Psychiatry,   Pediatrics,   Neurology,   Surgery, Obstretics, Acute, etc.</a:t>
            </a:r>
          </a:p>
          <a:p>
            <a:pPr algn="l">
              <a:lnSpc>
                <a:spcPts val="3865"/>
              </a:lnSpc>
            </a:pPr>
          </a:p>
        </p:txBody>
      </p:sp>
      <p:sp>
        <p:nvSpPr>
          <p:cNvPr name="TextBox 15" id="15"/>
          <p:cNvSpPr txBox="true"/>
          <p:nvPr/>
        </p:nvSpPr>
        <p:spPr>
          <a:xfrm rot="0">
            <a:off x="7619415" y="7615372"/>
            <a:ext cx="9671655" cy="14438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65"/>
              </a:lnSpc>
            </a:pPr>
            <a:r>
              <a:rPr lang="en-US" sz="2221" spc="104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We recruit Doctors for France, Belgium, The Netherlands, Denmark, Sweden, Norway, UK, Ireland, Germany, Austria, Switzerland and Romania.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340867" y="1252290"/>
            <a:ext cx="5593933" cy="7806974"/>
            <a:chOff x="0" y="0"/>
            <a:chExt cx="7458577" cy="10409299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26130" t="0" r="26130" b="0"/>
            <a:stretch>
              <a:fillRect/>
            </a:stretch>
          </p:blipFill>
          <p:spPr>
            <a:xfrm flipH="false" flipV="false">
              <a:off x="0" y="0"/>
              <a:ext cx="7458577" cy="10409299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933530" y="8120782"/>
            <a:ext cx="1224591" cy="1224591"/>
            <a:chOff x="0" y="0"/>
            <a:chExt cx="316768" cy="316768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16768" cy="316768"/>
            </a:xfrm>
            <a:custGeom>
              <a:avLst/>
              <a:gdLst/>
              <a:ahLst/>
              <a:cxnLst/>
              <a:rect r="r" b="b" t="t" l="l"/>
              <a:pathLst>
                <a:path h="316768" w="316768">
                  <a:moveTo>
                    <a:pt x="0" y="0"/>
                  </a:moveTo>
                  <a:lnTo>
                    <a:pt x="316768" y="0"/>
                  </a:lnTo>
                  <a:lnTo>
                    <a:pt x="316768" y="316768"/>
                  </a:lnTo>
                  <a:lnTo>
                    <a:pt x="0" y="316768"/>
                  </a:lnTo>
                  <a:close/>
                </a:path>
              </a:pathLst>
            </a:custGeom>
            <a:solidFill>
              <a:srgbClr val="1CC8AE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76200"/>
              <a:ext cx="316768" cy="39296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32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16225548" y="-409256"/>
            <a:ext cx="704970" cy="3449695"/>
            <a:chOff x="0" y="0"/>
            <a:chExt cx="182356" cy="892341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82356" cy="892341"/>
            </a:xfrm>
            <a:custGeom>
              <a:avLst/>
              <a:gdLst/>
              <a:ahLst/>
              <a:cxnLst/>
              <a:rect r="r" b="b" t="t" l="l"/>
              <a:pathLst>
                <a:path h="892341" w="182356">
                  <a:moveTo>
                    <a:pt x="0" y="0"/>
                  </a:moveTo>
                  <a:lnTo>
                    <a:pt x="182356" y="0"/>
                  </a:lnTo>
                  <a:lnTo>
                    <a:pt x="182356" y="892341"/>
                  </a:lnTo>
                  <a:lnTo>
                    <a:pt x="0" y="892341"/>
                  </a:lnTo>
                  <a:close/>
                </a:path>
              </a:pathLst>
            </a:custGeom>
            <a:solidFill>
              <a:srgbClr val="1CC8AE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76200"/>
              <a:ext cx="182356" cy="96854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32"/>
                </a:lnSpc>
              </a:pP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7960348" y="1215909"/>
            <a:ext cx="6315034" cy="10081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890"/>
              </a:lnSpc>
              <a:spcBef>
                <a:spcPct val="0"/>
              </a:spcBef>
            </a:pPr>
            <a:r>
              <a:rPr lang="en-US" sz="5636" spc="845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we work for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7960348" y="1908322"/>
            <a:ext cx="6997528" cy="19633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158"/>
              </a:lnSpc>
              <a:spcBef>
                <a:spcPct val="0"/>
              </a:spcBef>
            </a:pPr>
            <a:r>
              <a:rPr lang="en-US" sz="10827" spc="985">
                <a:solidFill>
                  <a:srgbClr val="1CC8AE"/>
                </a:solidFill>
                <a:latin typeface="Poppins Bold"/>
                <a:ea typeface="Poppins Bold"/>
                <a:cs typeface="Poppins Bold"/>
                <a:sym typeface="Poppins Bold"/>
              </a:rPr>
              <a:t>Nurses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6388534" y="966182"/>
            <a:ext cx="704970" cy="804254"/>
          </a:xfrm>
          <a:custGeom>
            <a:avLst/>
            <a:gdLst/>
            <a:ahLst/>
            <a:cxnLst/>
            <a:rect r="r" b="b" t="t" l="l"/>
            <a:pathLst>
              <a:path h="804254" w="704970">
                <a:moveTo>
                  <a:pt x="0" y="0"/>
                </a:moveTo>
                <a:lnTo>
                  <a:pt x="704971" y="0"/>
                </a:lnTo>
                <a:lnTo>
                  <a:pt x="704971" y="804254"/>
                </a:lnTo>
                <a:lnTo>
                  <a:pt x="0" y="8042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84076" t="-72569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6225548" y="8255011"/>
            <a:ext cx="704970" cy="804254"/>
          </a:xfrm>
          <a:custGeom>
            <a:avLst/>
            <a:gdLst/>
            <a:ahLst/>
            <a:cxnLst/>
            <a:rect r="r" b="b" t="t" l="l"/>
            <a:pathLst>
              <a:path h="804254" w="704970">
                <a:moveTo>
                  <a:pt x="0" y="0"/>
                </a:moveTo>
                <a:lnTo>
                  <a:pt x="704970" y="0"/>
                </a:lnTo>
                <a:lnTo>
                  <a:pt x="704970" y="804254"/>
                </a:lnTo>
                <a:lnTo>
                  <a:pt x="0" y="8042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84076" t="-72569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7960348" y="4239578"/>
            <a:ext cx="10012588" cy="30045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02"/>
              </a:lnSpc>
            </a:pPr>
            <a:r>
              <a:rPr lang="en-US" sz="2300" spc="108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We recruit Nurses at every level, General Medical Nurse especially (for public &amp; private Hospitals) but also</a:t>
            </a:r>
          </a:p>
          <a:p>
            <a:pPr algn="l">
              <a:lnSpc>
                <a:spcPts val="4002"/>
              </a:lnSpc>
            </a:pPr>
            <a:r>
              <a:rPr lang="en-US" sz="2300" spc="108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midwives and care assistants for care homes.</a:t>
            </a:r>
          </a:p>
          <a:p>
            <a:pPr algn="l">
              <a:lnSpc>
                <a:spcPts val="4002"/>
              </a:lnSpc>
            </a:pPr>
          </a:p>
          <a:p>
            <a:pPr algn="l">
              <a:lnSpc>
                <a:spcPts val="4002"/>
              </a:lnSpc>
            </a:pPr>
            <a:r>
              <a:rPr lang="en-US" sz="2300" spc="108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We recruit Nurses for France, Belgium, The Netherlands, Denmark, Sweden, UK, Ireland, Germany and Romania.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340867" y="1252290"/>
            <a:ext cx="5593933" cy="7806974"/>
            <a:chOff x="0" y="0"/>
            <a:chExt cx="7458577" cy="10409299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33153" t="0" r="19107" b="0"/>
            <a:stretch>
              <a:fillRect/>
            </a:stretch>
          </p:blipFill>
          <p:spPr>
            <a:xfrm flipH="false" flipV="false">
              <a:off x="0" y="0"/>
              <a:ext cx="7458577" cy="10409299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933530" y="8120782"/>
            <a:ext cx="1224591" cy="1224591"/>
            <a:chOff x="0" y="0"/>
            <a:chExt cx="316768" cy="316768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16768" cy="316768"/>
            </a:xfrm>
            <a:custGeom>
              <a:avLst/>
              <a:gdLst/>
              <a:ahLst/>
              <a:cxnLst/>
              <a:rect r="r" b="b" t="t" l="l"/>
              <a:pathLst>
                <a:path h="316768" w="316768">
                  <a:moveTo>
                    <a:pt x="0" y="0"/>
                  </a:moveTo>
                  <a:lnTo>
                    <a:pt x="316768" y="0"/>
                  </a:lnTo>
                  <a:lnTo>
                    <a:pt x="316768" y="316768"/>
                  </a:lnTo>
                  <a:lnTo>
                    <a:pt x="0" y="316768"/>
                  </a:lnTo>
                  <a:close/>
                </a:path>
              </a:pathLst>
            </a:custGeom>
            <a:solidFill>
              <a:srgbClr val="1CC8AE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76200"/>
              <a:ext cx="316768" cy="39296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32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16225548" y="-409256"/>
            <a:ext cx="704970" cy="3449695"/>
            <a:chOff x="0" y="0"/>
            <a:chExt cx="182356" cy="892341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82356" cy="892341"/>
            </a:xfrm>
            <a:custGeom>
              <a:avLst/>
              <a:gdLst/>
              <a:ahLst/>
              <a:cxnLst/>
              <a:rect r="r" b="b" t="t" l="l"/>
              <a:pathLst>
                <a:path h="892341" w="182356">
                  <a:moveTo>
                    <a:pt x="0" y="0"/>
                  </a:moveTo>
                  <a:lnTo>
                    <a:pt x="182356" y="0"/>
                  </a:lnTo>
                  <a:lnTo>
                    <a:pt x="182356" y="892341"/>
                  </a:lnTo>
                  <a:lnTo>
                    <a:pt x="0" y="892341"/>
                  </a:lnTo>
                  <a:close/>
                </a:path>
              </a:pathLst>
            </a:custGeom>
            <a:solidFill>
              <a:srgbClr val="1CC8AE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76200"/>
              <a:ext cx="182356" cy="96854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32"/>
                </a:lnSpc>
              </a:pP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7960348" y="1215909"/>
            <a:ext cx="6315034" cy="10081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890"/>
              </a:lnSpc>
              <a:spcBef>
                <a:spcPct val="0"/>
              </a:spcBef>
            </a:pPr>
            <a:r>
              <a:rPr lang="en-US" sz="5636" spc="845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we work for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7960348" y="1908322"/>
            <a:ext cx="6997528" cy="19633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158"/>
              </a:lnSpc>
              <a:spcBef>
                <a:spcPct val="0"/>
              </a:spcBef>
            </a:pPr>
            <a:r>
              <a:rPr lang="en-US" sz="10827" spc="985">
                <a:solidFill>
                  <a:srgbClr val="1CC8AE"/>
                </a:solidFill>
                <a:latin typeface="Poppins Bold"/>
                <a:ea typeface="Poppins Bold"/>
                <a:cs typeface="Poppins Bold"/>
                <a:sym typeface="Poppins Bold"/>
              </a:rPr>
              <a:t>Dentists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6388534" y="966182"/>
            <a:ext cx="704970" cy="804254"/>
          </a:xfrm>
          <a:custGeom>
            <a:avLst/>
            <a:gdLst/>
            <a:ahLst/>
            <a:cxnLst/>
            <a:rect r="r" b="b" t="t" l="l"/>
            <a:pathLst>
              <a:path h="804254" w="704970">
                <a:moveTo>
                  <a:pt x="0" y="0"/>
                </a:moveTo>
                <a:lnTo>
                  <a:pt x="704971" y="0"/>
                </a:lnTo>
                <a:lnTo>
                  <a:pt x="704971" y="804254"/>
                </a:lnTo>
                <a:lnTo>
                  <a:pt x="0" y="8042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84076" t="-72569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6225548" y="8255011"/>
            <a:ext cx="704970" cy="804254"/>
          </a:xfrm>
          <a:custGeom>
            <a:avLst/>
            <a:gdLst/>
            <a:ahLst/>
            <a:cxnLst/>
            <a:rect r="r" b="b" t="t" l="l"/>
            <a:pathLst>
              <a:path h="804254" w="704970">
                <a:moveTo>
                  <a:pt x="0" y="0"/>
                </a:moveTo>
                <a:lnTo>
                  <a:pt x="704970" y="0"/>
                </a:lnTo>
                <a:lnTo>
                  <a:pt x="704970" y="804254"/>
                </a:lnTo>
                <a:lnTo>
                  <a:pt x="0" y="8042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84076" t="-72569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7960348" y="4239578"/>
            <a:ext cx="10012588" cy="30045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02"/>
              </a:lnSpc>
            </a:pPr>
            <a:r>
              <a:rPr lang="en-US" sz="2300" spc="108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We recruit Dentists at every level, General Dentists especially (for public &amp; private dental</a:t>
            </a:r>
          </a:p>
          <a:p>
            <a:pPr algn="l">
              <a:lnSpc>
                <a:spcPts val="4002"/>
              </a:lnSpc>
            </a:pPr>
            <a:r>
              <a:rPr lang="en-US" sz="2300" spc="108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cabinets) but specialized dentists in in Surgery, Orthodontyst, Endodontyst, etc.</a:t>
            </a:r>
          </a:p>
          <a:p>
            <a:pPr algn="l">
              <a:lnSpc>
                <a:spcPts val="4002"/>
              </a:lnSpc>
            </a:pPr>
            <a:r>
              <a:rPr lang="en-US" sz="2300" spc="108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We recruit Dentists for France, Belgium, The Netherlands, Denmark, UK, Germany and Romania.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340867" y="1252290"/>
            <a:ext cx="5593933" cy="7806974"/>
            <a:chOff x="0" y="0"/>
            <a:chExt cx="7458577" cy="10409299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26130" t="0" r="26130" b="0"/>
            <a:stretch>
              <a:fillRect/>
            </a:stretch>
          </p:blipFill>
          <p:spPr>
            <a:xfrm flipH="false" flipV="false">
              <a:off x="0" y="0"/>
              <a:ext cx="7458577" cy="10409299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933530" y="8120782"/>
            <a:ext cx="1224591" cy="1224591"/>
            <a:chOff x="0" y="0"/>
            <a:chExt cx="316768" cy="316768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16768" cy="316768"/>
            </a:xfrm>
            <a:custGeom>
              <a:avLst/>
              <a:gdLst/>
              <a:ahLst/>
              <a:cxnLst/>
              <a:rect r="r" b="b" t="t" l="l"/>
              <a:pathLst>
                <a:path h="316768" w="316768">
                  <a:moveTo>
                    <a:pt x="0" y="0"/>
                  </a:moveTo>
                  <a:lnTo>
                    <a:pt x="316768" y="0"/>
                  </a:lnTo>
                  <a:lnTo>
                    <a:pt x="316768" y="316768"/>
                  </a:lnTo>
                  <a:lnTo>
                    <a:pt x="0" y="316768"/>
                  </a:lnTo>
                  <a:close/>
                </a:path>
              </a:pathLst>
            </a:custGeom>
            <a:solidFill>
              <a:srgbClr val="1CC8AE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76200"/>
              <a:ext cx="316768" cy="39296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32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16225548" y="-409256"/>
            <a:ext cx="704970" cy="3449695"/>
            <a:chOff x="0" y="0"/>
            <a:chExt cx="182356" cy="892341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82356" cy="892341"/>
            </a:xfrm>
            <a:custGeom>
              <a:avLst/>
              <a:gdLst/>
              <a:ahLst/>
              <a:cxnLst/>
              <a:rect r="r" b="b" t="t" l="l"/>
              <a:pathLst>
                <a:path h="892341" w="182356">
                  <a:moveTo>
                    <a:pt x="0" y="0"/>
                  </a:moveTo>
                  <a:lnTo>
                    <a:pt x="182356" y="0"/>
                  </a:lnTo>
                  <a:lnTo>
                    <a:pt x="182356" y="892341"/>
                  </a:lnTo>
                  <a:lnTo>
                    <a:pt x="0" y="892341"/>
                  </a:lnTo>
                  <a:close/>
                </a:path>
              </a:pathLst>
            </a:custGeom>
            <a:solidFill>
              <a:srgbClr val="1CC8AE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76200"/>
              <a:ext cx="182356" cy="96854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32"/>
                </a:lnSpc>
              </a:pP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7960348" y="1215909"/>
            <a:ext cx="6315034" cy="10081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890"/>
              </a:lnSpc>
              <a:spcBef>
                <a:spcPct val="0"/>
              </a:spcBef>
            </a:pPr>
            <a:r>
              <a:rPr lang="en-US" sz="5636" spc="845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we work for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7960348" y="2022622"/>
            <a:ext cx="6997528" cy="12934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080"/>
              </a:lnSpc>
              <a:spcBef>
                <a:spcPct val="0"/>
              </a:spcBef>
            </a:pPr>
            <a:r>
              <a:rPr lang="en-US" sz="7200" spc="655">
                <a:solidFill>
                  <a:srgbClr val="1CC8AE"/>
                </a:solidFill>
                <a:latin typeface="Poppins Bold"/>
                <a:ea typeface="Poppins Bold"/>
                <a:cs typeface="Poppins Bold"/>
                <a:sym typeface="Poppins Bold"/>
              </a:rPr>
              <a:t>Pharmacists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6388534" y="966182"/>
            <a:ext cx="704970" cy="804254"/>
          </a:xfrm>
          <a:custGeom>
            <a:avLst/>
            <a:gdLst/>
            <a:ahLst/>
            <a:cxnLst/>
            <a:rect r="r" b="b" t="t" l="l"/>
            <a:pathLst>
              <a:path h="804254" w="704970">
                <a:moveTo>
                  <a:pt x="0" y="0"/>
                </a:moveTo>
                <a:lnTo>
                  <a:pt x="704971" y="0"/>
                </a:lnTo>
                <a:lnTo>
                  <a:pt x="704971" y="804254"/>
                </a:lnTo>
                <a:lnTo>
                  <a:pt x="0" y="8042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84076" t="-72569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6225548" y="8255011"/>
            <a:ext cx="704970" cy="804254"/>
          </a:xfrm>
          <a:custGeom>
            <a:avLst/>
            <a:gdLst/>
            <a:ahLst/>
            <a:cxnLst/>
            <a:rect r="r" b="b" t="t" l="l"/>
            <a:pathLst>
              <a:path h="804254" w="704970">
                <a:moveTo>
                  <a:pt x="0" y="0"/>
                </a:moveTo>
                <a:lnTo>
                  <a:pt x="704970" y="0"/>
                </a:lnTo>
                <a:lnTo>
                  <a:pt x="704970" y="804254"/>
                </a:lnTo>
                <a:lnTo>
                  <a:pt x="0" y="8042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84076" t="-72569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7960348" y="4239578"/>
            <a:ext cx="10012588" cy="24997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02"/>
              </a:lnSpc>
            </a:pPr>
            <a:r>
              <a:rPr lang="en-US" sz="2300" spc="108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We recruit Pharmacists, from just graduated to experienced, in Public Pharmacy or Hospital Pharmacy. Also Specialist Pharmacists!</a:t>
            </a:r>
          </a:p>
          <a:p>
            <a:pPr algn="l">
              <a:lnSpc>
                <a:spcPts val="4002"/>
              </a:lnSpc>
            </a:pPr>
            <a:r>
              <a:rPr lang="en-US" sz="2300" spc="108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We recruit Pharmacists for France, Belgium, The Netherlands, , UK and Romania.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340867" y="1252290"/>
            <a:ext cx="5593933" cy="7806974"/>
            <a:chOff x="0" y="0"/>
            <a:chExt cx="7458577" cy="10409299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26130" t="0" r="26130" b="0"/>
            <a:stretch>
              <a:fillRect/>
            </a:stretch>
          </p:blipFill>
          <p:spPr>
            <a:xfrm flipH="false" flipV="false">
              <a:off x="0" y="0"/>
              <a:ext cx="7458577" cy="10409299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933530" y="8120782"/>
            <a:ext cx="1224591" cy="1224591"/>
            <a:chOff x="0" y="0"/>
            <a:chExt cx="316768" cy="316768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16768" cy="316768"/>
            </a:xfrm>
            <a:custGeom>
              <a:avLst/>
              <a:gdLst/>
              <a:ahLst/>
              <a:cxnLst/>
              <a:rect r="r" b="b" t="t" l="l"/>
              <a:pathLst>
                <a:path h="316768" w="316768">
                  <a:moveTo>
                    <a:pt x="0" y="0"/>
                  </a:moveTo>
                  <a:lnTo>
                    <a:pt x="316768" y="0"/>
                  </a:lnTo>
                  <a:lnTo>
                    <a:pt x="316768" y="316768"/>
                  </a:lnTo>
                  <a:lnTo>
                    <a:pt x="0" y="316768"/>
                  </a:lnTo>
                  <a:close/>
                </a:path>
              </a:pathLst>
            </a:custGeom>
            <a:solidFill>
              <a:srgbClr val="1CC8AE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76200"/>
              <a:ext cx="316768" cy="39296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32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16225548" y="-409256"/>
            <a:ext cx="704970" cy="1661546"/>
            <a:chOff x="0" y="0"/>
            <a:chExt cx="182356" cy="429796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82356" cy="429796"/>
            </a:xfrm>
            <a:custGeom>
              <a:avLst/>
              <a:gdLst/>
              <a:ahLst/>
              <a:cxnLst/>
              <a:rect r="r" b="b" t="t" l="l"/>
              <a:pathLst>
                <a:path h="429796" w="182356">
                  <a:moveTo>
                    <a:pt x="0" y="0"/>
                  </a:moveTo>
                  <a:lnTo>
                    <a:pt x="182356" y="0"/>
                  </a:lnTo>
                  <a:lnTo>
                    <a:pt x="182356" y="429796"/>
                  </a:lnTo>
                  <a:lnTo>
                    <a:pt x="0" y="429796"/>
                  </a:lnTo>
                  <a:close/>
                </a:path>
              </a:pathLst>
            </a:custGeom>
            <a:solidFill>
              <a:srgbClr val="1CC8AE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76200"/>
              <a:ext cx="182356" cy="50599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32"/>
                </a:lnSpc>
              </a:pP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7960348" y="1215909"/>
            <a:ext cx="6315034" cy="10081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890"/>
              </a:lnSpc>
              <a:spcBef>
                <a:spcPct val="0"/>
              </a:spcBef>
            </a:pPr>
            <a:r>
              <a:rPr lang="en-US" sz="5636" spc="845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we work for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8081410" y="2242695"/>
            <a:ext cx="8849108" cy="12274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520"/>
              </a:lnSpc>
              <a:spcBef>
                <a:spcPct val="0"/>
              </a:spcBef>
            </a:pPr>
            <a:r>
              <a:rPr lang="en-US" sz="6800" spc="618">
                <a:solidFill>
                  <a:srgbClr val="1CC8AE"/>
                </a:solidFill>
                <a:latin typeface="Poppins Bold"/>
                <a:ea typeface="Poppins Bold"/>
                <a:cs typeface="Poppins Bold"/>
                <a:sym typeface="Poppins Bold"/>
              </a:rPr>
              <a:t>Kinetotherapists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6388534" y="966182"/>
            <a:ext cx="704970" cy="804254"/>
          </a:xfrm>
          <a:custGeom>
            <a:avLst/>
            <a:gdLst/>
            <a:ahLst/>
            <a:cxnLst/>
            <a:rect r="r" b="b" t="t" l="l"/>
            <a:pathLst>
              <a:path h="804254" w="704970">
                <a:moveTo>
                  <a:pt x="0" y="0"/>
                </a:moveTo>
                <a:lnTo>
                  <a:pt x="704971" y="0"/>
                </a:lnTo>
                <a:lnTo>
                  <a:pt x="704971" y="804254"/>
                </a:lnTo>
                <a:lnTo>
                  <a:pt x="0" y="8042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84076" t="-72569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6225548" y="8255011"/>
            <a:ext cx="704970" cy="804254"/>
          </a:xfrm>
          <a:custGeom>
            <a:avLst/>
            <a:gdLst/>
            <a:ahLst/>
            <a:cxnLst/>
            <a:rect r="r" b="b" t="t" l="l"/>
            <a:pathLst>
              <a:path h="804254" w="704970">
                <a:moveTo>
                  <a:pt x="0" y="0"/>
                </a:moveTo>
                <a:lnTo>
                  <a:pt x="704970" y="0"/>
                </a:lnTo>
                <a:lnTo>
                  <a:pt x="704970" y="804254"/>
                </a:lnTo>
                <a:lnTo>
                  <a:pt x="0" y="8042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84076" t="-72569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7960348" y="4439990"/>
            <a:ext cx="10012588" cy="24997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02"/>
              </a:lnSpc>
            </a:pPr>
            <a:r>
              <a:rPr lang="en-US" sz="2300" spc="108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We recruit Kinetotherapysts for public and private Hospitals, also for private cabinets.</a:t>
            </a:r>
          </a:p>
          <a:p>
            <a:pPr algn="l">
              <a:lnSpc>
                <a:spcPts val="4002"/>
              </a:lnSpc>
            </a:pPr>
            <a:r>
              <a:rPr lang="en-US" sz="2300" spc="108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  <a:p>
            <a:pPr algn="l">
              <a:lnSpc>
                <a:spcPts val="4002"/>
              </a:lnSpc>
            </a:pPr>
            <a:r>
              <a:rPr lang="en-US" sz="2300" spc="108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We recruit Kinetotherapists for France, The Netherlands, UK, Germany and Romania.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340867" y="1252290"/>
            <a:ext cx="5593933" cy="7806974"/>
            <a:chOff x="0" y="0"/>
            <a:chExt cx="7458577" cy="10409299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42056" t="0" r="10205" b="0"/>
            <a:stretch>
              <a:fillRect/>
            </a:stretch>
          </p:blipFill>
          <p:spPr>
            <a:xfrm flipH="false" flipV="false">
              <a:off x="0" y="0"/>
              <a:ext cx="7458577" cy="10409299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933530" y="8120782"/>
            <a:ext cx="1224591" cy="1224591"/>
            <a:chOff x="0" y="0"/>
            <a:chExt cx="316768" cy="316768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16768" cy="316768"/>
            </a:xfrm>
            <a:custGeom>
              <a:avLst/>
              <a:gdLst/>
              <a:ahLst/>
              <a:cxnLst/>
              <a:rect r="r" b="b" t="t" l="l"/>
              <a:pathLst>
                <a:path h="316768" w="316768">
                  <a:moveTo>
                    <a:pt x="0" y="0"/>
                  </a:moveTo>
                  <a:lnTo>
                    <a:pt x="316768" y="0"/>
                  </a:lnTo>
                  <a:lnTo>
                    <a:pt x="316768" y="316768"/>
                  </a:lnTo>
                  <a:lnTo>
                    <a:pt x="0" y="316768"/>
                  </a:lnTo>
                  <a:close/>
                </a:path>
              </a:pathLst>
            </a:custGeom>
            <a:solidFill>
              <a:srgbClr val="1CC8AE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76200"/>
              <a:ext cx="316768" cy="39296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32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16225548" y="-409256"/>
            <a:ext cx="704970" cy="1661546"/>
            <a:chOff x="0" y="0"/>
            <a:chExt cx="182356" cy="429796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82356" cy="429796"/>
            </a:xfrm>
            <a:custGeom>
              <a:avLst/>
              <a:gdLst/>
              <a:ahLst/>
              <a:cxnLst/>
              <a:rect r="r" b="b" t="t" l="l"/>
              <a:pathLst>
                <a:path h="429796" w="182356">
                  <a:moveTo>
                    <a:pt x="0" y="0"/>
                  </a:moveTo>
                  <a:lnTo>
                    <a:pt x="182356" y="0"/>
                  </a:lnTo>
                  <a:lnTo>
                    <a:pt x="182356" y="429796"/>
                  </a:lnTo>
                  <a:lnTo>
                    <a:pt x="0" y="429796"/>
                  </a:lnTo>
                  <a:close/>
                </a:path>
              </a:pathLst>
            </a:custGeom>
            <a:solidFill>
              <a:srgbClr val="1CC8AE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76200"/>
              <a:ext cx="182356" cy="50599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32"/>
                </a:lnSpc>
              </a:pP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7960348" y="1215909"/>
            <a:ext cx="6315034" cy="10081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890"/>
              </a:lnSpc>
              <a:spcBef>
                <a:spcPct val="0"/>
              </a:spcBef>
            </a:pPr>
            <a:r>
              <a:rPr lang="en-US" sz="5636" spc="845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we work for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8081410" y="2242695"/>
            <a:ext cx="8849108" cy="12274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520"/>
              </a:lnSpc>
              <a:spcBef>
                <a:spcPct val="0"/>
              </a:spcBef>
            </a:pPr>
            <a:r>
              <a:rPr lang="en-US" sz="6800" spc="618">
                <a:solidFill>
                  <a:srgbClr val="1CC8AE"/>
                </a:solidFill>
                <a:latin typeface="Poppins Bold"/>
                <a:ea typeface="Poppins Bold"/>
                <a:cs typeface="Poppins Bold"/>
                <a:sym typeface="Poppins Bold"/>
              </a:rPr>
              <a:t>Carers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6388534" y="966182"/>
            <a:ext cx="704970" cy="804254"/>
          </a:xfrm>
          <a:custGeom>
            <a:avLst/>
            <a:gdLst/>
            <a:ahLst/>
            <a:cxnLst/>
            <a:rect r="r" b="b" t="t" l="l"/>
            <a:pathLst>
              <a:path h="804254" w="704970">
                <a:moveTo>
                  <a:pt x="0" y="0"/>
                </a:moveTo>
                <a:lnTo>
                  <a:pt x="704971" y="0"/>
                </a:lnTo>
                <a:lnTo>
                  <a:pt x="704971" y="804254"/>
                </a:lnTo>
                <a:lnTo>
                  <a:pt x="0" y="8042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84076" t="-72569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6225548" y="8255011"/>
            <a:ext cx="704970" cy="804254"/>
          </a:xfrm>
          <a:custGeom>
            <a:avLst/>
            <a:gdLst/>
            <a:ahLst/>
            <a:cxnLst/>
            <a:rect r="r" b="b" t="t" l="l"/>
            <a:pathLst>
              <a:path h="804254" w="704970">
                <a:moveTo>
                  <a:pt x="0" y="0"/>
                </a:moveTo>
                <a:lnTo>
                  <a:pt x="704970" y="0"/>
                </a:lnTo>
                <a:lnTo>
                  <a:pt x="704970" y="804254"/>
                </a:lnTo>
                <a:lnTo>
                  <a:pt x="0" y="8042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84076" t="-72569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7960348" y="4439990"/>
            <a:ext cx="10012588" cy="24997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02"/>
              </a:lnSpc>
            </a:pPr>
            <a:r>
              <a:rPr lang="en-US" sz="2300" spc="108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We recruit experienced Carers for private Care Homes, also Domiciliary carers.</a:t>
            </a:r>
          </a:p>
          <a:p>
            <a:pPr algn="l">
              <a:lnSpc>
                <a:spcPts val="4002"/>
              </a:lnSpc>
            </a:pPr>
          </a:p>
          <a:p>
            <a:pPr algn="l">
              <a:lnSpc>
                <a:spcPts val="4002"/>
              </a:lnSpc>
            </a:pPr>
            <a:r>
              <a:rPr lang="en-US" sz="2300" spc="108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We recruit Carers lfor The Netherlands, UK, Ireland and Romania.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DAGIPGr8HEw</dc:identifier>
  <dcterms:modified xsi:type="dcterms:W3CDTF">2011-08-01T06:04:30Z</dcterms:modified>
  <cp:revision>1</cp:revision>
  <dc:title>White Yellow Minimalist Interior Studio Presentation</dc:title>
</cp:coreProperties>
</file>